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300" r:id="rId3"/>
    <p:sldId id="301" r:id="rId4"/>
    <p:sldId id="270" r:id="rId5"/>
    <p:sldId id="271" r:id="rId6"/>
    <p:sldId id="298" r:id="rId7"/>
    <p:sldId id="278" r:id="rId8"/>
    <p:sldId id="279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4" r:id="rId20"/>
    <p:sldId id="295" r:id="rId21"/>
    <p:sldId id="297" r:id="rId2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CC9900"/>
    <a:srgbClr val="FFFF66"/>
    <a:srgbClr val="FF9999"/>
    <a:srgbClr val="FFFF00"/>
    <a:srgbClr val="FFCC00"/>
    <a:srgbClr val="CCFF66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276" autoAdjust="0"/>
    <p:restoredTop sz="86386" autoAdjust="0"/>
  </p:normalViewPr>
  <p:slideViewPr>
    <p:cSldViewPr>
      <p:cViewPr varScale="1">
        <p:scale>
          <a:sx n="40" d="100"/>
          <a:sy n="40" d="100"/>
        </p:scale>
        <p:origin x="-9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7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3423A-3BDC-4BD3-B36B-F8E719DFAA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AC24-59A9-43DF-B884-406D6BF2D4D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2DE90-176E-4B9F-A069-E1B847AEF7A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942EC-CBD9-4AAD-93FC-F5A4B66AC5C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53B63-9362-4A3B-9579-D6B30BBD00A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95FB2-1C42-480B-99EB-01707695262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83730-C38A-4158-954D-EA2CBD70F72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0A05-5DC6-4763-8F87-C98D58ED12E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D9971-2D2D-4962-B4D5-94C33DBC9E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7668C-D8D2-410C-86D9-3C85B5A9617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F0935-0C3C-4109-A1DE-BCCC11D43D3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9D22C68-4F4B-41B2-80C3-DDD2BA22C9F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wmf"/><Relationship Id="rId7" Type="http://schemas.openxmlformats.org/officeDocument/2006/relationships/image" Target="../media/image49.png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wmf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wmf"/><Relationship Id="rId11" Type="http://schemas.openxmlformats.org/officeDocument/2006/relationships/image" Target="../media/image62.png"/><Relationship Id="rId5" Type="http://schemas.openxmlformats.org/officeDocument/2006/relationships/image" Target="../media/image56.wmf"/><Relationship Id="rId10" Type="http://schemas.openxmlformats.org/officeDocument/2006/relationships/image" Target="../media/image61.png"/><Relationship Id="rId4" Type="http://schemas.openxmlformats.org/officeDocument/2006/relationships/image" Target="../media/image55.wmf"/><Relationship Id="rId9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Relationship Id="rId9" Type="http://schemas.openxmlformats.org/officeDocument/2006/relationships/image" Target="../media/image8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11" Type="http://schemas.openxmlformats.org/officeDocument/2006/relationships/image" Target="../media/image102.wmf"/><Relationship Id="rId5" Type="http://schemas.openxmlformats.org/officeDocument/2006/relationships/image" Target="../media/image96.png"/><Relationship Id="rId10" Type="http://schemas.openxmlformats.org/officeDocument/2006/relationships/image" Target="../media/image101.wmf"/><Relationship Id="rId4" Type="http://schemas.openxmlformats.org/officeDocument/2006/relationships/image" Target="../media/image95.png"/><Relationship Id="rId9" Type="http://schemas.openxmlformats.org/officeDocument/2006/relationships/image" Target="../media/image10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wmf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png"/><Relationship Id="rId7" Type="http://schemas.openxmlformats.org/officeDocument/2006/relationships/image" Target="../media/image23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wmf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835150" y="1052513"/>
            <a:ext cx="5257800" cy="1439862"/>
          </a:xfrm>
        </p:spPr>
        <p:txBody>
          <a:bodyPr/>
          <a:lstStyle/>
          <a:p>
            <a:pPr eaLnBrk="1" hangingPunct="1"/>
            <a:r>
              <a:rPr lang="zh-TW" altLang="en-US" sz="9600" smtClean="0">
                <a:solidFill>
                  <a:schemeClr val="accent2"/>
                </a:solidFill>
                <a:ea typeface="華康楷書體W5" pitchFamily="49" charset="-120"/>
              </a:rPr>
              <a:t>文字家族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3573463"/>
            <a:ext cx="3529012" cy="863600"/>
          </a:xfrm>
        </p:spPr>
        <p:txBody>
          <a:bodyPr/>
          <a:lstStyle/>
          <a:p>
            <a:pPr eaLnBrk="1" hangingPunct="1"/>
            <a:r>
              <a:rPr lang="zh-TW" altLang="en-US" sz="4800" smtClean="0">
                <a:ea typeface="華康魏碑體(P)" pitchFamily="66" charset="-120"/>
              </a:rPr>
              <a:t>有趣的部首</a:t>
            </a:r>
          </a:p>
        </p:txBody>
      </p:sp>
      <p:pic>
        <p:nvPicPr>
          <p:cNvPr id="45062" name="Picture 6" descr="水部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25538"/>
            <a:ext cx="7715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8" descr="艸部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5229225"/>
            <a:ext cx="24495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468313" y="3141663"/>
            <a:ext cx="187166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5000">
                <a:solidFill>
                  <a:srgbClr val="CC9900"/>
                </a:solidFill>
                <a:ea typeface="華康楷書體W5" pitchFamily="49" charset="-120"/>
              </a:rPr>
              <a:t>虫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6372225" y="3284538"/>
            <a:ext cx="194468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15000">
                <a:solidFill>
                  <a:schemeClr val="accent2"/>
                </a:solidFill>
                <a:ea typeface="華康楷書體W5" pitchFamily="49" charset="-120"/>
              </a:rPr>
              <a:t>口</a:t>
            </a:r>
          </a:p>
        </p:txBody>
      </p:sp>
      <p:pic>
        <p:nvPicPr>
          <p:cNvPr id="45068" name="Picture 12" descr="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196975"/>
            <a:ext cx="8572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1" grpId="0" build="p"/>
      <p:bldP spid="45065" grpId="0"/>
      <p:bldP spid="450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j02322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60675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 descr="j0110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276600"/>
            <a:ext cx="2362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5" descr="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28600"/>
            <a:ext cx="181451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8" descr="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8400" y="4797425"/>
            <a:ext cx="15906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550" y="4724400"/>
            <a:ext cx="16779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1" descr="葉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0" y="2565400"/>
            <a:ext cx="1925638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12" descr="花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2636838"/>
            <a:ext cx="19177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13" descr="蓮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325" y="260350"/>
            <a:ext cx="21590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505200" y="9144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虫部</a:t>
            </a:r>
          </a:p>
        </p:txBody>
      </p:sp>
      <p:pic>
        <p:nvPicPr>
          <p:cNvPr id="12291" name="Picture 7" descr="AN03945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0"/>
            <a:ext cx="33274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AN0058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724400"/>
            <a:ext cx="28194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AN0131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163888"/>
            <a:ext cx="243840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j01110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88913"/>
            <a:ext cx="2170112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j022318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4797425"/>
            <a:ext cx="1651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BD08902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581525"/>
            <a:ext cx="23622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1" descr="3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492375"/>
            <a:ext cx="167640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13" descr="3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304800"/>
            <a:ext cx="1382713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14" descr="3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875" y="476250"/>
            <a:ext cx="16764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15" descr="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875" y="2565400"/>
            <a:ext cx="1847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16" descr="蜂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850" y="260350"/>
            <a:ext cx="1847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17" descr="蚪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87900" y="2636838"/>
            <a:ext cx="1847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810000" y="9144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彳部</a:t>
            </a:r>
          </a:p>
        </p:txBody>
      </p:sp>
      <p:pic>
        <p:nvPicPr>
          <p:cNvPr id="14339" name="Picture 4" descr="j017401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743200"/>
            <a:ext cx="28924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2160588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838200"/>
            <a:ext cx="2182813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838200"/>
            <a:ext cx="21494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5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352800"/>
            <a:ext cx="213677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5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3505200"/>
            <a:ext cx="21717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3276600"/>
            <a:ext cx="2136775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土部</a:t>
            </a:r>
          </a:p>
        </p:txBody>
      </p:sp>
      <p:pic>
        <p:nvPicPr>
          <p:cNvPr id="16387" name="Picture 4" descr="HH0219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988" y="457200"/>
            <a:ext cx="4364037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667000"/>
            <a:ext cx="213677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438400"/>
            <a:ext cx="210343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AutoShape 7"/>
          <p:cNvSpPr>
            <a:spLocks noChangeArrowheads="1"/>
          </p:cNvSpPr>
          <p:nvPr/>
        </p:nvSpPr>
        <p:spPr bwMode="auto">
          <a:xfrm>
            <a:off x="2743200" y="3124200"/>
            <a:ext cx="1066800" cy="914400"/>
          </a:xfrm>
          <a:prstGeom prst="rightArrow">
            <a:avLst>
              <a:gd name="adj1" fmla="val 54167"/>
              <a:gd name="adj2" fmla="val 71701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05200"/>
            <a:ext cx="2171700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143000"/>
            <a:ext cx="2114550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 descr="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505200"/>
            <a:ext cx="217170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 descr="7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990600"/>
            <a:ext cx="1897063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7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657600"/>
            <a:ext cx="2182813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8" descr="7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2800" y="990600"/>
            <a:ext cx="1897063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肉部</a:t>
            </a:r>
          </a:p>
        </p:txBody>
      </p:sp>
      <p:sp>
        <p:nvSpPr>
          <p:cNvPr id="18435" name="AutoShape 6"/>
          <p:cNvSpPr>
            <a:spLocks noChangeArrowheads="1"/>
          </p:cNvSpPr>
          <p:nvPr/>
        </p:nvSpPr>
        <p:spPr bwMode="auto">
          <a:xfrm>
            <a:off x="5410200" y="1066800"/>
            <a:ext cx="1066800" cy="914400"/>
          </a:xfrm>
          <a:prstGeom prst="rightArrow">
            <a:avLst>
              <a:gd name="adj1" fmla="val 54167"/>
              <a:gd name="adj2" fmla="val 71701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436" name="Picture 7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609600"/>
            <a:ext cx="2079625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57200"/>
            <a:ext cx="19542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9" descr="j00899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3200400"/>
            <a:ext cx="4498975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"/>
            <a:ext cx="18240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90800"/>
            <a:ext cx="19050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 descr="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04800"/>
            <a:ext cx="1981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 descr="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304800"/>
            <a:ext cx="17605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81000"/>
            <a:ext cx="20574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2514600"/>
            <a:ext cx="15922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HM00307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4437063"/>
            <a:ext cx="25908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j012146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8200" y="3048000"/>
            <a:ext cx="3173413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 descr="j01222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9838" y="457200"/>
            <a:ext cx="409416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1981200" y="17526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食部</a:t>
            </a:r>
          </a:p>
        </p:txBody>
      </p:sp>
      <p:sp>
        <p:nvSpPr>
          <p:cNvPr id="20484" name="AutoShape 3"/>
          <p:cNvSpPr>
            <a:spLocks noChangeArrowheads="1"/>
          </p:cNvSpPr>
          <p:nvPr/>
        </p:nvSpPr>
        <p:spPr bwMode="auto">
          <a:xfrm>
            <a:off x="2895600" y="4800600"/>
            <a:ext cx="1066800" cy="914400"/>
          </a:xfrm>
          <a:prstGeom prst="rightArrow">
            <a:avLst>
              <a:gd name="adj1" fmla="val 54167"/>
              <a:gd name="adj2" fmla="val 71701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485" name="Picture 7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" y="4267200"/>
            <a:ext cx="2092325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267200"/>
            <a:ext cx="21717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429000" y="3810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水部</a:t>
            </a:r>
          </a:p>
        </p:txBody>
      </p:sp>
      <p:pic>
        <p:nvPicPr>
          <p:cNvPr id="4099" name="Picture 3" descr="NA0232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81200"/>
            <a:ext cx="53340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57200"/>
            <a:ext cx="1738313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 descr="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7018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514600"/>
            <a:ext cx="16764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 descr="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590800"/>
            <a:ext cx="16764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6" descr="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304800"/>
            <a:ext cx="1747838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 descr="2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689225"/>
            <a:ext cx="171132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j021578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4572000"/>
            <a:ext cx="2460625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 descr="j01340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4495800"/>
            <a:ext cx="20526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j011266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43200" y="4965700"/>
            <a:ext cx="28194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 descr="j011316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07250" y="533400"/>
            <a:ext cx="19367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9975" y="981075"/>
            <a:ext cx="3744913" cy="1439863"/>
          </a:xfrm>
        </p:spPr>
        <p:txBody>
          <a:bodyPr/>
          <a:lstStyle/>
          <a:p>
            <a:pPr eaLnBrk="1" hangingPunct="1"/>
            <a:r>
              <a:rPr lang="zh-TW" altLang="en-US" sz="7200" smtClean="0">
                <a:solidFill>
                  <a:schemeClr val="accent2"/>
                </a:solidFill>
                <a:ea typeface="華康楷書體W5" pitchFamily="49" charset="-120"/>
              </a:rPr>
              <a:t>小朋友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2924175"/>
            <a:ext cx="5184775" cy="19446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TW" altLang="en-US" sz="6000" smtClean="0">
                <a:solidFill>
                  <a:srgbClr val="CC9900"/>
                </a:solidFill>
                <a:ea typeface="華康魏碑體(P)" pitchFamily="66" charset="-120"/>
              </a:rPr>
              <a:t>你也試試看，</a:t>
            </a:r>
          </a:p>
          <a:p>
            <a:pPr eaLnBrk="1" hangingPunct="1">
              <a:lnSpc>
                <a:spcPct val="80000"/>
              </a:lnSpc>
            </a:pPr>
            <a:r>
              <a:rPr lang="zh-TW" altLang="en-US" sz="6000" smtClean="0">
                <a:solidFill>
                  <a:srgbClr val="CC9900"/>
                </a:solidFill>
                <a:ea typeface="華康魏碑體(P)" pitchFamily="66" charset="-120"/>
              </a:rPr>
              <a:t>很好玩的。</a:t>
            </a:r>
          </a:p>
        </p:txBody>
      </p:sp>
      <p:pic>
        <p:nvPicPr>
          <p:cNvPr id="50180" name="Picture 4" descr="水部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125538"/>
            <a:ext cx="7715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 descr="艸部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5229225"/>
            <a:ext cx="24495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3213100"/>
            <a:ext cx="18716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5000">
                <a:solidFill>
                  <a:srgbClr val="CC9900"/>
                </a:solidFill>
                <a:ea typeface="華康楷書體W5" pitchFamily="49" charset="-120"/>
              </a:rPr>
              <a:t>虫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6804025" y="3357563"/>
            <a:ext cx="194468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15000">
                <a:solidFill>
                  <a:schemeClr val="accent2"/>
                </a:solidFill>
                <a:ea typeface="華康楷書體W5" pitchFamily="49" charset="-120"/>
              </a:rPr>
              <a:t>口</a:t>
            </a:r>
          </a:p>
        </p:txBody>
      </p:sp>
      <p:pic>
        <p:nvPicPr>
          <p:cNvPr id="50184" name="Picture 8" descr="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196975"/>
            <a:ext cx="8572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  <p:bldP spid="50182" grpId="0"/>
      <p:bldP spid="501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029692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495800"/>
            <a:ext cx="2438400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BD0858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572000"/>
            <a:ext cx="3303588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j01992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87963"/>
            <a:ext cx="1976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404813"/>
            <a:ext cx="175260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333375"/>
            <a:ext cx="18288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228600"/>
            <a:ext cx="16208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河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5963" y="2492375"/>
            <a:ext cx="1860550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9" descr="海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288" y="2349500"/>
            <a:ext cx="2089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10" descr="湖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113" y="2420938"/>
            <a:ext cx="20891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295400" y="9144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心部</a:t>
            </a:r>
          </a:p>
        </p:txBody>
      </p:sp>
      <p:pic>
        <p:nvPicPr>
          <p:cNvPr id="6147" name="Picture 4" descr="j023473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3779838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0"/>
            <a:ext cx="1676400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AutoShape 7"/>
          <p:cNvSpPr>
            <a:spLocks noChangeArrowheads="1"/>
          </p:cNvSpPr>
          <p:nvPr/>
        </p:nvSpPr>
        <p:spPr bwMode="auto">
          <a:xfrm>
            <a:off x="6553200" y="4191000"/>
            <a:ext cx="838200" cy="914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150" name="Picture 8" descr="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3505200"/>
            <a:ext cx="22098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" descr="heart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2860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2276475"/>
            <a:ext cx="1373187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209800"/>
            <a:ext cx="14382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286000"/>
            <a:ext cx="142081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57200"/>
            <a:ext cx="1427163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j033588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4191000"/>
            <a:ext cx="22590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9" descr="so02056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038600"/>
            <a:ext cx="16779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0" descr="j017401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4267200"/>
            <a:ext cx="18240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1" descr="快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260350"/>
            <a:ext cx="1847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2" descr="慢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11863" y="260350"/>
            <a:ext cx="18478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006600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pPr eaLnBrk="1" hangingPunct="1"/>
            <a:r>
              <a:rPr lang="zh-TW" altLang="en-US" sz="5400" smtClean="0">
                <a:solidFill>
                  <a:srgbClr val="FF0066"/>
                </a:solidFill>
                <a:ea typeface="華康魏碑體" pitchFamily="65" charset="-120"/>
              </a:rPr>
              <a:t>部首與部件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  <p:controls>
      <p:control spid="1026" name="ShockwaveFlash1" r:id="rId2" imgW="7128000" imgH="496872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990600" y="9906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火部</a:t>
            </a:r>
          </a:p>
        </p:txBody>
      </p:sp>
      <p:pic>
        <p:nvPicPr>
          <p:cNvPr id="8195" name="Picture 6" descr="j01183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37099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7"/>
          <p:cNvSpPr>
            <a:spLocks noChangeArrowheads="1"/>
          </p:cNvSpPr>
          <p:nvPr/>
        </p:nvSpPr>
        <p:spPr bwMode="auto">
          <a:xfrm>
            <a:off x="5562600" y="1524000"/>
            <a:ext cx="990600" cy="914400"/>
          </a:xfrm>
          <a:prstGeom prst="rightArrow">
            <a:avLst>
              <a:gd name="adj1" fmla="val 50000"/>
              <a:gd name="adj2" fmla="val 2708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197" name="Picture 8" descr="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066800"/>
            <a:ext cx="16002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57200"/>
            <a:ext cx="21494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1" descr="AG00355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419600"/>
            <a:ext cx="14017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2" descr="fd00418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3581400"/>
            <a:ext cx="22288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j01374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514600"/>
            <a:ext cx="324961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33375"/>
            <a:ext cx="1781175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2362200"/>
            <a:ext cx="1646238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6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950" y="333375"/>
            <a:ext cx="17335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6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2205038"/>
            <a:ext cx="1655762" cy="162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6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304800"/>
            <a:ext cx="16160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6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4600" y="304800"/>
            <a:ext cx="1773238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 descr="IN00992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0" y="4343400"/>
            <a:ext cx="27432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886200" y="1143000"/>
            <a:ext cx="1905000" cy="10064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000">
                <a:ea typeface="標楷體" pitchFamily="65" charset="-120"/>
              </a:rPr>
              <a:t>艸部</a:t>
            </a:r>
          </a:p>
        </p:txBody>
      </p:sp>
      <p:pic>
        <p:nvPicPr>
          <p:cNvPr id="10243" name="Picture 4" descr="NA0013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2746375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352800"/>
            <a:ext cx="2011363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962400"/>
            <a:ext cx="1752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AutoShape 7"/>
          <p:cNvSpPr>
            <a:spLocks noChangeArrowheads="1"/>
          </p:cNvSpPr>
          <p:nvPr/>
        </p:nvSpPr>
        <p:spPr bwMode="auto">
          <a:xfrm>
            <a:off x="5791200" y="3810000"/>
            <a:ext cx="838200" cy="914400"/>
          </a:xfrm>
          <a:prstGeom prst="rightArrow">
            <a:avLst>
              <a:gd name="adj1" fmla="val 45833"/>
              <a:gd name="adj2" fmla="val 4109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41</Words>
  <Application>Microsoft Office PowerPoint</Application>
  <PresentationFormat>On-screen Show (4:3)</PresentationFormat>
  <Paragraphs>19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預設簡報設計</vt:lpstr>
      <vt:lpstr>文字家族</vt:lpstr>
      <vt:lpstr>Slide 2</vt:lpstr>
      <vt:lpstr>Slide 3</vt:lpstr>
      <vt:lpstr>Slide 4</vt:lpstr>
      <vt:lpstr>Slide 5</vt:lpstr>
      <vt:lpstr>部首與部件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小朋友</vt:lpstr>
    </vt:vector>
  </TitlesOfParts>
  <Company>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Jackie</dc:creator>
  <cp:lastModifiedBy>Li</cp:lastModifiedBy>
  <cp:revision>78</cp:revision>
  <dcterms:created xsi:type="dcterms:W3CDTF">2003-02-15T14:04:17Z</dcterms:created>
  <dcterms:modified xsi:type="dcterms:W3CDTF">2010-11-27T19:31:47Z</dcterms:modified>
</cp:coreProperties>
</file>